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26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0423" y="188640"/>
            <a:ext cx="426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 года.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9118" y="1305634"/>
            <a:ext cx="316835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пособие для детей 2 младшей группы.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5629" y="5733256"/>
            <a:ext cx="269533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Бобровникова Мария Дмитриевна МБДОУ 27.</a:t>
            </a:r>
          </a:p>
          <a:p>
            <a:r>
              <a:rPr lang="ru-RU" dirty="0" smtClean="0"/>
              <a:t>П. Красногвардейский.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7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663377" y="4965172"/>
            <a:ext cx="1224136" cy="12241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3808" y="4965172"/>
            <a:ext cx="1224136" cy="122413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5013176"/>
            <a:ext cx="1224136" cy="12241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43608" y="5013176"/>
            <a:ext cx="1224136" cy="122413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8640"/>
            <a:ext cx="5112568" cy="446449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36196" y="74524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6196" y="1700808"/>
            <a:ext cx="25562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Вот и стали дни короче,</a:t>
            </a:r>
          </a:p>
          <a:p>
            <a:r>
              <a:rPr lang="ru-RU" dirty="0"/>
              <a:t>И длиннее стали ночи,</a:t>
            </a:r>
          </a:p>
          <a:p>
            <a:r>
              <a:rPr lang="ru-RU" dirty="0"/>
              <a:t>Птицы тянутся на юг,</a:t>
            </a:r>
          </a:p>
          <a:p>
            <a:r>
              <a:rPr lang="ru-RU" dirty="0"/>
              <a:t>Пожелтели лес и луг.</a:t>
            </a: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460432" y="6057292"/>
            <a:ext cx="360040" cy="360040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99592" y="5805264"/>
            <a:ext cx="1656184" cy="432048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46145"/>
            <a:ext cx="3096344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335621"/>
            <a:ext cx="6408712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99392"/>
            <a:ext cx="9144000" cy="69573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16632"/>
            <a:ext cx="2448272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5788"/>
            <a:ext cx="7016328" cy="52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53341" y="116632"/>
            <a:ext cx="2304256" cy="9962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0" y="1411897"/>
            <a:ext cx="6922238" cy="48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313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332656"/>
            <a:ext cx="223224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287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714388" y="5085184"/>
            <a:ext cx="1224136" cy="12241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17101" y="5229200"/>
            <a:ext cx="1224136" cy="122413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5229200"/>
            <a:ext cx="1224136" cy="12241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5229200"/>
            <a:ext cx="1224136" cy="122413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8640"/>
            <a:ext cx="5112568" cy="468052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56176" y="1844824"/>
            <a:ext cx="280831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Запорошила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Разукрасила окошки,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детям подарила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санках прокатила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6196" y="74524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38870" y="5245600"/>
            <a:ext cx="1224136" cy="12241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3808" y="5273860"/>
            <a:ext cx="1224136" cy="122413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9592" y="5245600"/>
            <a:ext cx="1224136" cy="12241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60232" y="5170445"/>
            <a:ext cx="1224136" cy="122413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0648"/>
            <a:ext cx="5184576" cy="46085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28184" y="2276872"/>
            <a:ext cx="266429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Тает снег, звенят ручьи,</a:t>
            </a:r>
          </a:p>
          <a:p>
            <a:r>
              <a:rPr lang="ru-RU" dirty="0"/>
              <a:t>Всё сильней потоки.</a:t>
            </a:r>
          </a:p>
          <a:p>
            <a:r>
              <a:rPr lang="ru-RU" dirty="0"/>
              <a:t>И летят уже грачи</a:t>
            </a:r>
          </a:p>
          <a:p>
            <a:r>
              <a:rPr lang="ru-RU" dirty="0"/>
              <a:t>К нам из стран далёких.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192" y="11247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30215" y="5230755"/>
            <a:ext cx="1224136" cy="12241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3808" y="5213954"/>
            <a:ext cx="1224136" cy="122413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71600" y="5208748"/>
            <a:ext cx="1224136" cy="12241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88224" y="5230755"/>
            <a:ext cx="1224136" cy="122413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60648"/>
            <a:ext cx="5112568" cy="460851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84168" y="1556792"/>
            <a:ext cx="280831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Можно купаться и рыбу ловить,</a:t>
            </a:r>
          </a:p>
          <a:p>
            <a:r>
              <a:rPr lang="ru-RU" dirty="0"/>
              <a:t>Можно по лесу с корзиной бродить,</a:t>
            </a:r>
          </a:p>
          <a:p>
            <a:r>
              <a:rPr lang="ru-RU" dirty="0"/>
              <a:t>Бегать по лужам под дождиком тёплым</a:t>
            </a:r>
          </a:p>
          <a:p>
            <a:r>
              <a:rPr lang="ru-RU" dirty="0"/>
              <a:t>И не бояться до нитки промокнуть.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6196" y="74524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Бобровникова</dc:creator>
  <cp:lastModifiedBy>Мария Бобровникова</cp:lastModifiedBy>
  <cp:revision>16</cp:revision>
  <dcterms:created xsi:type="dcterms:W3CDTF">2020-04-29T07:41:29Z</dcterms:created>
  <dcterms:modified xsi:type="dcterms:W3CDTF">2020-04-29T11:11:58Z</dcterms:modified>
</cp:coreProperties>
</file>